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1cb0863a2_8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1cb0863a2_8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1cb0863a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1cb0863a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1cb0863a2_9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1cb0863a2_9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1cb0863a2_1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1cb0863a2_1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1cb0863a2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1cb0863a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1cb0863a2_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1cb0863a2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1cb0863a2_1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1cb0863a2_1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269feda58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6269feda5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264b1bc6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264b1bc6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file/d/1lIGK5Iru4-lHcwW_muJnCYGOyUxvKY6Y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hyperlink" Target="http://drive.google.com/file/d/1ktyanJANdoVumbNphhQxcgQp5fWv_iuO/view" TargetMode="External"/><Relationship Id="rId5" Type="http://schemas.openxmlformats.org/officeDocument/2006/relationships/image" Target="../media/image6.jpg"/><Relationship Id="rId6" Type="http://schemas.openxmlformats.org/officeDocument/2006/relationships/hyperlink" Target="http://drive.google.com/file/d/1YaciwtI5jbpwy7pfwdCxkUkvC4WtlHD3/view" TargetMode="External"/><Relationship Id="rId7" Type="http://schemas.openxmlformats.org/officeDocument/2006/relationships/image" Target="../media/image1.png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0qUJYBVpf3j0tVoGOMTSugz2zuXoJ1k6/view" TargetMode="External"/><Relationship Id="rId4" Type="http://schemas.openxmlformats.org/officeDocument/2006/relationships/image" Target="../media/image5.jp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0mZASGVykb2_B2Q4wcg531wzjJt8dn5G/view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18aoE22yWlgSfoT43iHHb2kw5SIZkOce/view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7950" y="11716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4 - Autonomous Bus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Richard Lai - MAE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Nikhil Challa - Extension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JiaYe Wang - ECE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Edison Chiu - ECE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4150" y="2020725"/>
            <a:ext cx="3226150" cy="2419626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3"/>
          <p:cNvSpPr txBox="1"/>
          <p:nvPr/>
        </p:nvSpPr>
        <p:spPr>
          <a:xfrm>
            <a:off x="6204675" y="4667513"/>
            <a:ext cx="2664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Summer 2019 MAE 148 Team 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Pg 1 of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1700" y="4524414"/>
            <a:ext cx="2162968" cy="5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Possible future development</a:t>
            </a:r>
            <a:endParaRPr i="1" sz="3000"/>
          </a:p>
        </p:txBody>
      </p:sp>
      <p:sp>
        <p:nvSpPr>
          <p:cNvPr id="172" name="Google Shape;172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1200"/>
              <a:buFont typeface="Arial"/>
              <a:buAutoNum type="alphaLcPeriod"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implement more reliable track following algorithm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1200"/>
              <a:buFont typeface="Arial"/>
              <a:buAutoNum type="alphaLcPeriod"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Taking advantage of cuda cores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1200"/>
              <a:buFont typeface="Arial"/>
              <a:buAutoNum type="alphaLcPeriod"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Stopping to the side of the road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1200"/>
              <a:buFont typeface="Arial"/>
              <a:buAutoNum type="alphaLcPeriod"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Obstacle avoidance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1200"/>
              <a:buFont typeface="Arial"/>
              <a:buAutoNum type="alphaLcPeriod"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detecting bus stops with characters using opencv (a more efficient way)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1200"/>
              <a:buFont typeface="Arial"/>
              <a:buAutoNum type="alphaLcPeriod"/>
            </a:pPr>
            <a:r>
              <a:rPr lang="en"/>
              <a:t>increase the overall speed of the car/bus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83C46"/>
              </a:buClr>
              <a:buSzPts val="1200"/>
              <a:buFont typeface="Arial"/>
              <a:buAutoNum type="alphaLcPeriod"/>
            </a:pPr>
            <a:r>
              <a:rPr lang="en"/>
              <a:t>GUI for client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information on Code/Limitatio</a:t>
            </a:r>
            <a:r>
              <a:rPr lang="en"/>
              <a:t>ns/Schematic/etc refer to below link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https://drive.google.com/file/d/1lIGK5Iru4-lHcwW_muJnCYGOyUxvKY6Y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1700" y="4524414"/>
            <a:ext cx="2162968" cy="5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 txBox="1"/>
          <p:nvPr/>
        </p:nvSpPr>
        <p:spPr>
          <a:xfrm>
            <a:off x="6204675" y="4667513"/>
            <a:ext cx="2664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Summer 2019 MAE 148 Team 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Pg 8 of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a.  	Autonomous Driving Around Track. (using opencv)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b.  	Multiple Bus Stands along track [2 in Demo, will need OpenCV to extract ‘P x’ sign; details below*], with Sign placements as ‘P 1’, ‘P 2’ Etc. and stopping at these stops when requested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c.  	Running Socket process to accept any command from external device to request for pick up; drop off. [We will use laptop and have multi-thread server to accept connections from multiple clients**]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d.  	</a:t>
            </a:r>
            <a:r>
              <a:rPr b="1"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Bonus if time permits:</a:t>
            </a: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 Running Command Center process to change between different modes. [Demo2 modes, ‘School Bus’ mode and ‘Normal Passenger’ mode; details below***]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700" y="4524414"/>
            <a:ext cx="2162968" cy="5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4"/>
          <p:cNvSpPr txBox="1"/>
          <p:nvPr/>
        </p:nvSpPr>
        <p:spPr>
          <a:xfrm>
            <a:off x="6204675" y="4667513"/>
            <a:ext cx="2664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Summer 2019 MAE 148 Team 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Pg 2 of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496425" y="491425"/>
            <a:ext cx="4833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Robot Schematic and outdoor/indoor autonomous driving</a:t>
            </a:r>
            <a:endParaRPr/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1700" y="4524414"/>
            <a:ext cx="2162968" cy="5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/>
        </p:nvSpPr>
        <p:spPr>
          <a:xfrm>
            <a:off x="6204675" y="4667513"/>
            <a:ext cx="2664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Summer 2019 MAE 148 Team 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Pg 3 of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7" name="Google Shape;107;p15" title="outside driving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17296" y="1391150"/>
            <a:ext cx="1513024" cy="268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5" title="inside driving.mp4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3725" y="1931113"/>
            <a:ext cx="3408824" cy="2556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5"/>
          <p:cNvSpPr txBox="1"/>
          <p:nvPr/>
        </p:nvSpPr>
        <p:spPr>
          <a:xfrm>
            <a:off x="1577929" y="4487725"/>
            <a:ext cx="8004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Indoor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" name="Google Shape;110;p15"/>
          <p:cNvSpPr txBox="1"/>
          <p:nvPr/>
        </p:nvSpPr>
        <p:spPr>
          <a:xfrm>
            <a:off x="4096200" y="4030600"/>
            <a:ext cx="9516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Outdoor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6629400" y="491425"/>
            <a:ext cx="10182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Schematic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2" name="Google Shape;112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21977" y="884188"/>
            <a:ext cx="3347000" cy="337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Autonomous Driving using opencv</a:t>
            </a:r>
            <a:endParaRPr/>
          </a:p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729450" y="2078875"/>
            <a:ext cx="4707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/>
              <a:t>Detect middle part of the lane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/>
              <a:t>Use region of interest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/>
              <a:t>Make contours out of the middle part of the lane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lphaLcPeriod"/>
            </a:pPr>
            <a:r>
              <a:rPr lang="en"/>
              <a:t>Find midpoint of the contours and adjust</a:t>
            </a:r>
            <a:r>
              <a:rPr lang="en"/>
              <a:t> steering based on the x and y coordinate of the midpoint </a:t>
            </a:r>
            <a:endParaRPr/>
          </a:p>
        </p:txBody>
      </p:sp>
      <p:pic>
        <p:nvPicPr>
          <p:cNvPr id="119" name="Google Shape;1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3750" y="1853850"/>
            <a:ext cx="1310587" cy="10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4325" y="1853850"/>
            <a:ext cx="1369131" cy="1013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1700" y="4524414"/>
            <a:ext cx="2162968" cy="5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/>
          <p:nvPr/>
        </p:nvSpPr>
        <p:spPr>
          <a:xfrm>
            <a:off x="6204675" y="4667513"/>
            <a:ext cx="2664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Summer 2019 MAE 148 Team 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Pg 4 of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achieved</a:t>
            </a:r>
            <a:endParaRPr/>
          </a:p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729450" y="2078875"/>
            <a:ext cx="40425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a.  	Autonomous Driving Around Track.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b.  	2 circular colored bus stop signs detected with opencv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c.  	Running Socket process to accept any command from external device to request for pick up; drop off. </a:t>
            </a:r>
            <a:endParaRPr sz="1200">
              <a:solidFill>
                <a:srgbClr val="283C46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83C46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d.  	Running Command Center process to change between different modes. </a:t>
            </a:r>
            <a:endParaRPr/>
          </a:p>
        </p:txBody>
      </p:sp>
      <p:pic>
        <p:nvPicPr>
          <p:cNvPr id="129" name="Google Shape;1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200" y="1853850"/>
            <a:ext cx="3257924" cy="2443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1700" y="4524414"/>
            <a:ext cx="2162968" cy="5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7"/>
          <p:cNvSpPr txBox="1"/>
          <p:nvPr/>
        </p:nvSpPr>
        <p:spPr>
          <a:xfrm>
            <a:off x="6204675" y="4667513"/>
            <a:ext cx="2664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Summer 2019 MAE 148 Team 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Pg 5 of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  <p:sp>
        <p:nvSpPr>
          <p:cNvPr id="137" name="Google Shape;137;p18"/>
          <p:cNvSpPr txBox="1"/>
          <p:nvPr>
            <p:ph idx="1" type="body"/>
          </p:nvPr>
        </p:nvSpPr>
        <p:spPr>
          <a:xfrm>
            <a:off x="729450" y="2046825"/>
            <a:ext cx="5923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Tried to detect letters using opencv (noticed that the code was “lagging” after integration with autonomous driving)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Tried using hough circle to detect different bus stop then do the classification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However, it will detect too many false circles and we need to adjust parameters constantly to ensure the output  quality.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Finally, we choose to detect different color instead of detect circles for the bus stop </a:t>
            </a:r>
            <a:endParaRPr/>
          </a:p>
        </p:txBody>
      </p:sp>
      <p:pic>
        <p:nvPicPr>
          <p:cNvPr id="138" name="Google Shape;138;p18"/>
          <p:cNvPicPr preferRelativeResize="0"/>
          <p:nvPr/>
        </p:nvPicPr>
        <p:blipFill rotWithShape="1">
          <a:blip r:embed="rId3">
            <a:alphaModFix/>
          </a:blip>
          <a:srcRect b="73502" l="0" r="66800" t="0"/>
          <a:stretch/>
        </p:blipFill>
        <p:spPr>
          <a:xfrm>
            <a:off x="6598525" y="660050"/>
            <a:ext cx="2131125" cy="171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8000" y="3072100"/>
            <a:ext cx="1771650" cy="159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1700" y="4524414"/>
            <a:ext cx="2162968" cy="5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8"/>
          <p:cNvSpPr txBox="1"/>
          <p:nvPr/>
        </p:nvSpPr>
        <p:spPr>
          <a:xfrm>
            <a:off x="6204675" y="4667513"/>
            <a:ext cx="2664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Summer 2019 MAE 148 Team 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Pg 6 of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1</a:t>
            </a:r>
            <a:endParaRPr/>
          </a:p>
        </p:txBody>
      </p:sp>
      <p:sp>
        <p:nvSpPr>
          <p:cNvPr id="147" name="Google Shape;147;p19"/>
          <p:cNvSpPr txBox="1"/>
          <p:nvPr>
            <p:ph idx="1" type="body"/>
          </p:nvPr>
        </p:nvSpPr>
        <p:spPr>
          <a:xfrm>
            <a:off x="729450" y="2078875"/>
            <a:ext cx="4019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Client types which stops he/she wants to get off/on at. (Gets on at Blue and Gets off at Red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bus is autonomously follows the track until it reads an input from the database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the bus sees the bus stop, it checks the database for a user input. It then stops at designated stops (stops at Blue to pick-up and stops at Red to drop-off) based on user input.</a:t>
            </a:r>
            <a:endParaRPr/>
          </a:p>
        </p:txBody>
      </p:sp>
      <p:pic>
        <p:nvPicPr>
          <p:cNvPr id="148" name="Google Shape;148;p19" title="VID_20190904_18323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9251" y="1318650"/>
            <a:ext cx="4019722" cy="226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1700" y="4524414"/>
            <a:ext cx="2162968" cy="5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9"/>
          <p:cNvSpPr txBox="1"/>
          <p:nvPr/>
        </p:nvSpPr>
        <p:spPr>
          <a:xfrm>
            <a:off x="6204675" y="4667513"/>
            <a:ext cx="2664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Summer 2019 MAE 148 Team 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Pg 7 of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2</a:t>
            </a:r>
            <a:endParaRPr/>
          </a:p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729450" y="2078875"/>
            <a:ext cx="4172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Client types which stops he/she wants to get off/on at. (Gets on at Blue and Gets off at Red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bus is autonomously follows the track until it reads an input from the database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When the bus sees the bus stop, it checks the database for a user input. It then stops at designated stops (stops at Blue to pick-up and stops at Red to drop-off) based on user input.</a:t>
            </a:r>
            <a:endParaRPr/>
          </a:p>
        </p:txBody>
      </p:sp>
      <p:pic>
        <p:nvPicPr>
          <p:cNvPr id="157" name="Google Shape;157;p20" title="VID_20190904_18343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16175" y="1681425"/>
            <a:ext cx="3544756" cy="265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Detecting words and integration</a:t>
            </a:r>
            <a:endParaRPr/>
          </a:p>
        </p:txBody>
      </p:sp>
      <p:sp>
        <p:nvSpPr>
          <p:cNvPr id="163" name="Google Shape;163;p21"/>
          <p:cNvSpPr txBox="1"/>
          <p:nvPr>
            <p:ph idx="1" type="body"/>
          </p:nvPr>
        </p:nvSpPr>
        <p:spPr>
          <a:xfrm>
            <a:off x="729450" y="2078875"/>
            <a:ext cx="4094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bus stops when it sees the words “two” and “three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Lack of computing power when integrated with code</a:t>
            </a:r>
            <a:endParaRPr/>
          </a:p>
        </p:txBody>
      </p:sp>
      <p:pic>
        <p:nvPicPr>
          <p:cNvPr id="164" name="Google Shape;164;p21" title="VID_20190904_19592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8300" y="1902938"/>
            <a:ext cx="3429850" cy="257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41700" y="4524414"/>
            <a:ext cx="2162968" cy="5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/>
        </p:nvSpPr>
        <p:spPr>
          <a:xfrm>
            <a:off x="6204675" y="4667513"/>
            <a:ext cx="2664300" cy="2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Summer 2019 MAE 148 Team 4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Pg 9 of 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